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407" r:id="rId4"/>
    <p:sldId id="408" r:id="rId5"/>
    <p:sldId id="409" r:id="rId6"/>
    <p:sldId id="276" r:id="rId7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12"/>
    <p:restoredTop sz="68109"/>
  </p:normalViewPr>
  <p:slideViewPr>
    <p:cSldViewPr snapToGrid="0">
      <p:cViewPr varScale="1">
        <p:scale>
          <a:sx n="87" d="100"/>
          <a:sy n="87" d="100"/>
        </p:scale>
        <p:origin x="13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C5106-0429-484E-AAED-D63030765E7B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5358A-9911-F944-A0DC-F18ADB252E9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74238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DE" dirty="0"/>
              <a:t>Bevor wir beginnen: Wann sind die Zuhörer in einem Vortrag am aufmerksamsten?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95358A-9911-F944-A0DC-F18ADB252E9D}" type="slidenum">
              <a:rPr lang="en-DE" smtClean="0"/>
              <a:t>2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321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DE" dirty="0"/>
              <a:t>Bevor wir beginnen: Wann sind die Zuhörer in einem Vortrag am aufmerksamsten?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95358A-9911-F944-A0DC-F18ADB252E9D}" type="slidenum">
              <a:rPr lang="en-DE" smtClean="0"/>
              <a:t>4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1272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70AF0-EDFC-0FD7-229A-D0D95EA88A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D17273-E06E-3E58-DF3F-184259FA6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397E7-77A8-26AA-F8BD-1FBCCB168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8440B-F76B-2EB2-4192-AD3FE6D8A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064F1-4C35-958F-DD45-D52639501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5644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1D346-100D-D026-18B4-CB5B1D150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C5740-75DD-6486-27DC-F9B00BA8D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E8980-3A33-5BF8-A329-5FD654B19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BB639-8B69-DA0A-5956-88E602BE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18B32-004B-0FF7-35A3-105D84047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4489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34EF29-C432-9159-E750-7312DA451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A60164-5CD2-5CD8-14F8-A64DA2815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BD46E-A16A-7FFC-AF50-FB15432BD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F6CA-A50C-D591-13F9-06078300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2C228-7A93-D437-31A3-A3C84EF8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8645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5F390-1C72-F7DA-DCCD-96E00F331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227F6-57C7-CA7F-1580-C07CF30F4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62B73-0A8C-A3F6-BBC6-4BCA1137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FA5B1-5DFF-A4EE-0F19-BA15E3D01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276A1-EF55-FAE4-B483-A4CC6A9E8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99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F732E-BD80-8702-8A4C-18C0FCA6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B26EF-85F6-22DF-43A2-4572E7296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65226-D0E5-D39F-B7CF-C59E20DD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41E31-3013-E073-5132-E5D657D2E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3634B-37FB-3A27-1A50-2970B9EC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6621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AA87-CBAB-DE23-A935-96208E4F7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38C85-2E1F-8D19-AED3-9A399FFAA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5B5FBF-B3E2-C361-FD5E-3176B4A8E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AA223-C077-C35A-9A0B-68531416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827E8-1469-D817-F42E-51669FEF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0A016-F3CA-4C7B-0A67-F45144FC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8044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E9F8F-488A-A6BC-B243-952492170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D214F-396C-C12D-7A13-71382FC7D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ADE04-A44B-04AF-99C9-5D853FD78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5DE95-EDBD-217E-714C-BB3A4CB91E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20D1DD-22B3-5B75-015E-2F87AE6EE5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CA9A02-BFB0-28C7-9A52-4687114B6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8A5605-E4A0-FE35-F408-685017823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020DC6-EADB-095B-A866-3AB23BEC2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0967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8D881-E4E1-2392-EDD9-65A73B867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663C3A-8332-BC3D-DCEB-252013B2B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73BD59-FEC7-30F6-80A6-8668B8A56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23C36-860E-7A0A-9F7C-F08A77CB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2234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3AAA8F-BDB4-ED47-8406-C260BFE5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0D9854-B107-4589-F655-21583BE28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CBC39-B9B6-776B-2913-FB25312E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02075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BC85C-A2C9-877A-6AA3-22B70A2A0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47EDD-6445-48E5-96C4-726E330A3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82D11-8D17-42F8-1D5E-94BD812DE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6177B-46B8-7D91-CA31-87BBEB303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C0302-767C-A8F0-4007-1EC927434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2FA24-1D5D-37D9-EFF2-9D7E9668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4829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1F551-2673-CD53-D208-624662F80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8CFF0F-BB21-7347-D821-14DDA5E74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FB266F-809D-5F5A-4C62-461AAFACD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77DC6-0F70-1210-B158-0A016C18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D7D86-2F78-F315-650E-04748285B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CAFA8A-1B53-D04D-6798-14822DC0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4363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0A1247-1533-DA11-EA73-784E69233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04FCE-5512-EB6A-5009-DC9534304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F2426-1874-7C7F-EB22-F33F11AFC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DF5CC-9100-F944-9FC6-CD289140A079}" type="datetimeFigureOut">
              <a:rPr lang="en-DE" smtClean="0"/>
              <a:t>13.10.23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79DB2-6209-3B71-624D-D55655EDB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35DD4-BBA8-E04A-4F71-C91B2E8E3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731C2-DFB5-8D40-895B-954D9EAE3F4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5311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arckaufmann.com/2023/09/stop-starting-start-finishing-a-remote-exercise-for-you-your-team-and-your-boss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94AA8-9D0F-4064-2063-3467F8472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9681" y="1132637"/>
            <a:ext cx="9592638" cy="2387600"/>
          </a:xfrm>
        </p:spPr>
        <p:txBody>
          <a:bodyPr>
            <a:normAutofit fontScale="90000"/>
          </a:bodyPr>
          <a:lstStyle/>
          <a:p>
            <a:br>
              <a:rPr lang="en-DE" dirty="0"/>
            </a:br>
            <a:r>
              <a:rPr lang="en-DE" dirty="0"/>
              <a:t>🛑 Stop Starting 🤯 </a:t>
            </a:r>
            <a:br>
              <a:rPr lang="en-DE" dirty="0"/>
            </a:br>
            <a:r>
              <a:rPr lang="en-DE" dirty="0"/>
              <a:t>▶️ Start Finishing 🤩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D41A6-1259-6A7B-2620-E3E2C5F735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DE" dirty="0"/>
              <a:t>Simulation Slides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10E664-54A2-CCCC-7915-15E8BFC344CC}"/>
              </a:ext>
            </a:extLst>
          </p:cNvPr>
          <p:cNvSpPr txBox="1"/>
          <p:nvPr/>
        </p:nvSpPr>
        <p:spPr>
          <a:xfrm>
            <a:off x="9964271" y="6308209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m</a:t>
            </a:r>
            <a:r>
              <a:rPr lang="en-DE" dirty="0">
                <a:solidFill>
                  <a:schemeClr val="bg1">
                    <a:lumMod val="65000"/>
                  </a:schemeClr>
                </a:solidFill>
              </a:rPr>
              <a:t>arckaufmann.com</a:t>
            </a:r>
          </a:p>
        </p:txBody>
      </p:sp>
    </p:spTree>
    <p:extLst>
      <p:ext uri="{BB962C8B-B14F-4D97-AF65-F5344CB8AC3E}">
        <p14:creationId xmlns:p14="http://schemas.microsoft.com/office/powerpoint/2010/main" val="88250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A4A52F-4B67-89C8-7675-F377165C4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DE" sz="11500" dirty="0"/>
              <a:t>1️⃣</a:t>
            </a:r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9C9D8-0314-A23F-FBD9-006FFBF36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C26769-4377-4AD6-7AA8-31859EEFCE2F}"/>
              </a:ext>
            </a:extLst>
          </p:cNvPr>
          <p:cNvSpPr txBox="1"/>
          <p:nvPr/>
        </p:nvSpPr>
        <p:spPr>
          <a:xfrm>
            <a:off x="9964271" y="6308209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m</a:t>
            </a:r>
            <a:r>
              <a:rPr lang="en-DE" dirty="0">
                <a:solidFill>
                  <a:schemeClr val="bg1">
                    <a:lumMod val="65000"/>
                  </a:schemeClr>
                </a:solidFill>
              </a:rPr>
              <a:t>arckaufmann.com</a:t>
            </a:r>
          </a:p>
        </p:txBody>
      </p:sp>
    </p:spTree>
    <p:extLst>
      <p:ext uri="{BB962C8B-B14F-4D97-AF65-F5344CB8AC3E}">
        <p14:creationId xmlns:p14="http://schemas.microsoft.com/office/powerpoint/2010/main" val="895644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DEAFC8-97BB-DFF2-A9B1-B9DCF7A9F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”Do not let any customer wait”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B07328-42F2-DBC8-BBDF-E1AB7D51E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Project #1 "Multitasking kills Productivity" (M,U,L,...)</a:t>
            </a:r>
          </a:p>
          <a:p>
            <a:pPr marL="0" indent="0">
              <a:buNone/>
            </a:pPr>
            <a:r>
              <a:rPr lang="en-GB" dirty="0"/>
              <a:t>Project #2 Count 33 -&gt; 0 in steps of 3 (33,30,27,...)</a:t>
            </a:r>
          </a:p>
          <a:p>
            <a:pPr marL="0" indent="0">
              <a:buNone/>
            </a:pPr>
            <a:r>
              <a:rPr lang="en-GB" dirty="0"/>
              <a:t>Project #</a:t>
            </a:r>
            <a:r>
              <a:rPr lang="en-GB"/>
              <a:t>3 Count 13-&gt; 42 </a:t>
            </a:r>
            <a:r>
              <a:rPr lang="en-GB" dirty="0"/>
              <a:t>in steps of 3 (13,16,19,..)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Capture the time elapsed (seconds!)</a:t>
            </a:r>
            <a:endParaRPr lang="en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D044A-C627-46C0-346F-2E7908FB6C7A}"/>
              </a:ext>
            </a:extLst>
          </p:cNvPr>
          <p:cNvSpPr txBox="1"/>
          <p:nvPr/>
        </p:nvSpPr>
        <p:spPr>
          <a:xfrm>
            <a:off x="9964271" y="6308209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m</a:t>
            </a:r>
            <a:r>
              <a:rPr lang="en-DE" dirty="0">
                <a:solidFill>
                  <a:schemeClr val="bg1">
                    <a:lumMod val="65000"/>
                  </a:schemeClr>
                </a:solidFill>
              </a:rPr>
              <a:t>arckaufmann.com</a:t>
            </a:r>
          </a:p>
        </p:txBody>
      </p:sp>
    </p:spTree>
    <p:extLst>
      <p:ext uri="{BB962C8B-B14F-4D97-AF65-F5344CB8AC3E}">
        <p14:creationId xmlns:p14="http://schemas.microsoft.com/office/powerpoint/2010/main" val="2696315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A4A52F-4B67-89C8-7675-F377165C4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DE" sz="11500" dirty="0"/>
              <a:t>2️⃣</a:t>
            </a:r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9C9D8-0314-A23F-FBD9-006FFBF36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C26769-4377-4AD6-7AA8-31859EEFCE2F}"/>
              </a:ext>
            </a:extLst>
          </p:cNvPr>
          <p:cNvSpPr txBox="1"/>
          <p:nvPr/>
        </p:nvSpPr>
        <p:spPr>
          <a:xfrm>
            <a:off x="9964271" y="6308209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m</a:t>
            </a:r>
            <a:r>
              <a:rPr lang="en-DE" dirty="0">
                <a:solidFill>
                  <a:schemeClr val="bg1">
                    <a:lumMod val="65000"/>
                  </a:schemeClr>
                </a:solidFill>
              </a:rPr>
              <a:t>arckaufmann.com</a:t>
            </a:r>
          </a:p>
        </p:txBody>
      </p:sp>
    </p:spTree>
    <p:extLst>
      <p:ext uri="{BB962C8B-B14F-4D97-AF65-F5344CB8AC3E}">
        <p14:creationId xmlns:p14="http://schemas.microsoft.com/office/powerpoint/2010/main" val="4139167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DEAFC8-97BB-DFF2-A9B1-B9DCF7A9F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Work-in-progress=1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B07328-42F2-DBC8-BBDF-E1AB7D51E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Project #A "</a:t>
            </a:r>
            <a:r>
              <a:rPr lang="en-GB" dirty="0" err="1"/>
              <a:t>Singletasking</a:t>
            </a:r>
            <a:r>
              <a:rPr lang="en-GB" dirty="0"/>
              <a:t> helps to keep focus"</a:t>
            </a:r>
          </a:p>
          <a:p>
            <a:pPr marL="0" indent="0">
              <a:buNone/>
            </a:pPr>
            <a:r>
              <a:rPr lang="en-GB" dirty="0"/>
              <a:t>Project #B Count 9 -&gt; 39 in steps of 3 </a:t>
            </a:r>
          </a:p>
          <a:p>
            <a:pPr marL="0" indent="0">
              <a:buNone/>
            </a:pPr>
            <a:r>
              <a:rPr lang="en-GB" dirty="0"/>
              <a:t>Project #C Count 36 -&gt; 2 in steps of 3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Capture the time elapsed (seconds!)</a:t>
            </a:r>
            <a:endParaRPr lang="en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D044A-C627-46C0-346F-2E7908FB6C7A}"/>
              </a:ext>
            </a:extLst>
          </p:cNvPr>
          <p:cNvSpPr txBox="1"/>
          <p:nvPr/>
        </p:nvSpPr>
        <p:spPr>
          <a:xfrm>
            <a:off x="9964271" y="6308209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m</a:t>
            </a:r>
            <a:r>
              <a:rPr lang="en-DE" dirty="0">
                <a:solidFill>
                  <a:schemeClr val="bg1">
                    <a:lumMod val="65000"/>
                  </a:schemeClr>
                </a:solidFill>
              </a:rPr>
              <a:t>arckaufmann.com</a:t>
            </a:r>
          </a:p>
        </p:txBody>
      </p:sp>
    </p:spTree>
    <p:extLst>
      <p:ext uri="{BB962C8B-B14F-4D97-AF65-F5344CB8AC3E}">
        <p14:creationId xmlns:p14="http://schemas.microsoft.com/office/powerpoint/2010/main" val="614251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9C3635-FC16-5C14-6E09-DB2BE515D9BC}"/>
              </a:ext>
            </a:extLst>
          </p:cNvPr>
          <p:cNvSpPr txBox="1"/>
          <p:nvPr/>
        </p:nvSpPr>
        <p:spPr>
          <a:xfrm>
            <a:off x="4723668" y="4906504"/>
            <a:ext cx="27446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DE" dirty="0"/>
              <a:t>Download instructions:</a:t>
            </a:r>
          </a:p>
          <a:p>
            <a:pPr algn="ctr"/>
            <a:r>
              <a:rPr lang="en-GB" b="0" i="0" u="none" strike="noStrike" dirty="0">
                <a:solidFill>
                  <a:srgbClr val="2A5BD7"/>
                </a:solidFill>
                <a:effectLst/>
                <a:latin typeface="proxima nova extrabold"/>
                <a:hlinkClick r:id="rId2"/>
              </a:rPr>
              <a:t>https://bit.ly/stopstarting</a:t>
            </a:r>
            <a:endParaRPr lang="en-GB" b="0" i="0" dirty="0">
              <a:solidFill>
                <a:srgbClr val="273144"/>
              </a:solidFill>
              <a:effectLst/>
              <a:latin typeface="proxima nova extrabold"/>
            </a:endParaRPr>
          </a:p>
          <a:p>
            <a:pPr algn="ctr"/>
            <a:endParaRPr lang="en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C740A3-D217-6A57-709B-2CDD9B90BF92}"/>
              </a:ext>
            </a:extLst>
          </p:cNvPr>
          <p:cNvSpPr txBox="1"/>
          <p:nvPr/>
        </p:nvSpPr>
        <p:spPr>
          <a:xfrm>
            <a:off x="9964271" y="6308209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m</a:t>
            </a:r>
            <a:r>
              <a:rPr lang="en-DE" dirty="0">
                <a:solidFill>
                  <a:schemeClr val="bg1">
                    <a:lumMod val="65000"/>
                  </a:schemeClr>
                </a:solidFill>
              </a:rPr>
              <a:t>arckaufmann.com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AC1CD4-A202-3BC1-D2CE-4C36A3A76E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3199" y="740904"/>
            <a:ext cx="416560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75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178</Words>
  <Application>Microsoft Macintosh PowerPoint</Application>
  <PresentationFormat>Widescreen</PresentationFormat>
  <Paragraphs>33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proxima nova extrabold</vt:lpstr>
      <vt:lpstr>Office Theme</vt:lpstr>
      <vt:lpstr> 🛑 Stop Starting 🤯  ▶️ Start Finishing 🤩</vt:lpstr>
      <vt:lpstr>1️⃣</vt:lpstr>
      <vt:lpstr>”Do not let any customer wait”</vt:lpstr>
      <vt:lpstr>2️⃣</vt:lpstr>
      <vt:lpstr>Work-in-progress=1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Vom Widerstand 🤯zur Kollaboration 🥂</dc:title>
  <dc:creator>Marc Kaufmann</dc:creator>
  <cp:lastModifiedBy>Marc Kaufmann</cp:lastModifiedBy>
  <cp:revision>17</cp:revision>
  <dcterms:created xsi:type="dcterms:W3CDTF">2022-10-16T04:50:03Z</dcterms:created>
  <dcterms:modified xsi:type="dcterms:W3CDTF">2023-10-13T18:34:28Z</dcterms:modified>
</cp:coreProperties>
</file>